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Montserrat Light"/>
      <p:regular r:id="rId24"/>
      <p:bold r:id="rId25"/>
      <p:italic r:id="rId26"/>
      <p:boldItalic r:id="rId27"/>
    </p:embeddedFont>
    <p:embeddedFont>
      <p:font typeface="Montserrat ExtraBold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MontserratLight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Light-italic.fntdata"/><Relationship Id="rId25" Type="http://schemas.openxmlformats.org/officeDocument/2006/relationships/font" Target="fonts/MontserratLight-bold.fntdata"/><Relationship Id="rId28" Type="http://schemas.openxmlformats.org/officeDocument/2006/relationships/font" Target="fonts/MontserratExtraBold-bold.fntdata"/><Relationship Id="rId27" Type="http://schemas.openxmlformats.org/officeDocument/2006/relationships/font" Target="fonts/Montserrat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ExtraBold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59e2e5a32_1_1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59e2e5a32_1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5a1f2d3f8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5a1f2d3f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59e2e5a32_1_18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59e2e5a32_1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65f895473_0_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65f895473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59e2e5a32_1_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59e2e5a3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59e2e5a32_1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559e2e5a32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559e2e5a32_1_1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559e2e5a32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7eabc0e0e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7eabc0e0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59e2e5a32_1_13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59e2e5a32_1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59e2e5a32_1_3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59e2e5a32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59e2e5a32_1_1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59e2e5a32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59e2e5a32_1_1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59e2e5a32_1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59e2e5a32_1_14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59e2e5a32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59e2e5a32_1_1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59e2e5a32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">
    <p:bg>
      <p:bgPr>
        <a:solidFill>
          <a:srgbClr val="000000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" name="Google Shape;5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2438550" y="1811950"/>
            <a:ext cx="4266900" cy="1159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438550" y="2840054"/>
            <a:ext cx="4266900" cy="7848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370425" y="1780800"/>
            <a:ext cx="4403100" cy="1944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68300" lvl="0" marL="457200" rtl="0" algn="ctr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1pPr>
            <a:lvl2pPr indent="-368300" lvl="1" marL="914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2pPr>
            <a:lvl3pPr indent="-368300" lvl="2" marL="1371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3pPr>
            <a:lvl4pPr indent="-368300" lvl="3" marL="18288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4pPr>
            <a:lvl5pPr indent="-368300" lvl="4" marL="22860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5pPr>
            <a:lvl6pPr indent="-368300" lvl="5" marL="27432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6pPr>
            <a:lvl7pPr indent="-368300" lvl="6" marL="3200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7pPr>
            <a:lvl8pPr indent="-368300" lvl="7" marL="3657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8pPr>
            <a:lvl9pPr indent="-368300" lvl="8" marL="4114800" rtl="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3593400" y="11623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b="1" sz="7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 rtl="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+ Image">
  <p:cSld name="TITLE_AND_BODY_1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699000" y="790150"/>
            <a:ext cx="3494700" cy="828000"/>
          </a:xfrm>
          <a:prstGeom prst="rect">
            <a:avLst/>
          </a:prstGeom>
        </p:spPr>
        <p:txBody>
          <a:bodyPr anchorCtr="0" anchor="b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699000" y="1770225"/>
            <a:ext cx="3494700" cy="2583300"/>
          </a:xfrm>
          <a:prstGeom prst="rect">
            <a:avLst/>
          </a:prstGeom>
        </p:spPr>
        <p:txBody>
          <a:bodyPr anchorCtr="0" anchor="t" bIns="0" lIns="0" spcFirstLastPara="1" rIns="0" wrap="square" tIns="0"/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 rtl="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844325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1" name="Google Shape;41;p8"/>
          <p:cNvSpPr txBox="1"/>
          <p:nvPr>
            <p:ph idx="2" type="body"/>
          </p:nvPr>
        </p:nvSpPr>
        <p:spPr>
          <a:xfrm>
            <a:off x="5524777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2" name="Google Shape;42;p8"/>
          <p:cNvSpPr txBox="1"/>
          <p:nvPr>
            <p:ph idx="3" type="body"/>
          </p:nvPr>
        </p:nvSpPr>
        <p:spPr>
          <a:xfrm>
            <a:off x="7205229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457200" y="534577"/>
            <a:ext cx="8229600" cy="393600"/>
          </a:xfrm>
          <a:prstGeom prst="rect">
            <a:avLst/>
          </a:prstGeom>
        </p:spPr>
        <p:txBody>
          <a:bodyPr anchorCtr="0" anchor="ctr" bIns="0" lIns="0" spcFirstLastPara="1" rIns="0" wrap="square" tIns="0"/>
          <a:lstStyle>
            <a:lvl1pPr indent="-228600" lvl="0" marL="457200" rtl="0" algn="ctr">
              <a:spcBef>
                <a:spcPts val="360"/>
              </a:spcBef>
              <a:spcAft>
                <a:spcPts val="100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ctr" bIns="0" lIns="0" spcFirstLastPara="1" rIns="0" wrap="square" tIns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indent="-3683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683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68300" lvl="2" marL="1371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68300" lvl="3" marL="18288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68300" lvl="4" marL="2286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68300" lvl="5" marL="2743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68300" lvl="6" marL="3200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68300" lvl="7" marL="36576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68300" lvl="8" marL="41148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rt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vis4.net/blog/2016/06/to-cartogram-or-not-to-cartogram-the-brexit/" TargetMode="External"/><Relationship Id="rId4" Type="http://schemas.openxmlformats.org/officeDocument/2006/relationships/hyperlink" Target="https://en.wikipedia.org/wiki/Cartogram" TargetMode="External"/><Relationship Id="rId5" Type="http://schemas.openxmlformats.org/officeDocument/2006/relationships/hyperlink" Target="https://upload.wikimedia.org/wikipedia/commons/d/d1/PaullHennig2016WorldMap.OAha.CC-BY-4.0.jpg" TargetMode="External"/><Relationship Id="rId6" Type="http://schemas.openxmlformats.org/officeDocument/2006/relationships/hyperlink" Target="https://upload.wikimedia.org/wikipedia/commons/d/df/EU_net_budget_2007-2013_per_capita_cartogram.png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www.slidescarnival.com/" TargetMode="External"/><Relationship Id="rId4" Type="http://schemas.openxmlformats.org/officeDocument/2006/relationships/hyperlink" Target="http://unsplash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Cartograms bad</a:t>
            </a:r>
            <a:endParaRPr/>
          </a:p>
        </p:txBody>
      </p:sp>
      <p:sp>
        <p:nvSpPr>
          <p:cNvPr id="63" name="Google Shape;63;p13"/>
          <p:cNvSpPr txBox="1"/>
          <p:nvPr>
            <p:ph type="ctrTitle"/>
          </p:nvPr>
        </p:nvSpPr>
        <p:spPr>
          <a:xfrm>
            <a:off x="7664950" y="4734200"/>
            <a:ext cx="1402800" cy="33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Paulina Tomaszewska</a:t>
            </a:r>
            <a:endParaRPr sz="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Jan Sawicki</a:t>
            </a:r>
            <a:endParaRPr sz="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 they bad?</a:t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◦"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This country is… Europe, right?</a:t>
            </a: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◦"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Which one is bigger? 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◦"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You used a map to show something that is NOT a map?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◦"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That’s N/A or 0? 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◦"/>
            </a:pPr>
            <a:r>
              <a:rPr b="1" lang="en" sz="1800">
                <a:latin typeface="Montserrat"/>
                <a:ea typeface="Montserrat"/>
                <a:cs typeface="Montserrat"/>
                <a:sym typeface="Montserrat"/>
              </a:rPr>
              <a:t>Is there any other way to show it? </a:t>
            </a:r>
            <a:endParaRPr b="1"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Why are they bad?</a:t>
            </a:r>
            <a:endParaRPr/>
          </a:p>
        </p:txBody>
      </p:sp>
      <p:sp>
        <p:nvSpPr>
          <p:cNvPr id="135" name="Google Shape;135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1824" y="1383264"/>
            <a:ext cx="4995052" cy="23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there any other way to show it?</a:t>
            </a:r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◦"/>
            </a:pPr>
            <a:r>
              <a:rPr b="1" lang="en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Use a table</a:t>
            </a:r>
            <a:endParaRPr b="1" sz="24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◦"/>
            </a:pPr>
            <a:r>
              <a:rPr b="1" lang="en" sz="24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Use a bar chart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◦"/>
            </a:pP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Use colors on a map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◦"/>
            </a:pPr>
            <a:r>
              <a:t/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◦"/>
            </a:pPr>
            <a:r>
              <a:rPr b="1" lang="en" sz="2400">
                <a:latin typeface="Montserrat"/>
                <a:ea typeface="Montserrat"/>
                <a:cs typeface="Montserrat"/>
                <a:sym typeface="Montserrat"/>
              </a:rPr>
              <a:t>… use a 3D charts</a:t>
            </a:r>
            <a:endParaRPr b="1"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3" name="Google Shape;143;p2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Cartograms</a:t>
            </a:r>
            <a:endParaRPr sz="4800"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Just don’t.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25"/>
          <p:cNvSpPr txBox="1"/>
          <p:nvPr>
            <p:ph type="ctrTitle"/>
          </p:nvPr>
        </p:nvSpPr>
        <p:spPr>
          <a:xfrm>
            <a:off x="7664950" y="4734200"/>
            <a:ext cx="1402800" cy="33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Paulina Tomaszewska</a:t>
            </a:r>
            <a:endParaRPr sz="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Jan Sawicki</a:t>
            </a:r>
            <a:endParaRPr sz="7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012" scaled="0"/>
        </a:gra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Sources</a:t>
            </a:r>
            <a:endParaRPr sz="1800"/>
          </a:p>
        </p:txBody>
      </p:sp>
      <p:sp>
        <p:nvSpPr>
          <p:cNvPr id="155" name="Google Shape;155;p26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SzPts val="1100"/>
              <a:buFont typeface="Arial"/>
              <a:buChar char="◦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https://www.vis4.net/blog/2016/06/to-cartogram-or-not-to-cartogram-the-brexit/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◦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https://en.wikipedia.org/wiki/Cartogram</a:t>
            </a:r>
            <a:endParaRPr b="1" sz="1800">
              <a:solidFill>
                <a:srgbClr val="3D85C6"/>
              </a:solidFill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Graphics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3D85C6"/>
              </a:buClr>
              <a:buSzPts val="1800"/>
              <a:buChar char="◦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https://upload.wikimedia.org/wikipedia/commons/d/d1/PaullHennig2016WorldMap.OAha.CC-BY-4.0.jpg</a:t>
            </a:r>
            <a:endParaRPr b="1" sz="1800">
              <a:solidFill>
                <a:srgbClr val="3D85C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3D85C6"/>
              </a:buClr>
              <a:buSzPts val="1800"/>
              <a:buChar char="◦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https://upload.wikimedia.org/wikipedia/commons/d/df/EU_net_budget_2007-2013_per_capita_cartogram.png</a:t>
            </a:r>
            <a:endParaRPr b="1" sz="1800">
              <a:solidFill>
                <a:srgbClr val="3D85C6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100">
              <a:solidFill>
                <a:srgbClr val="3D85C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012" scaled="0"/>
        </a:gra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162" name="Google Shape;162;p27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Presentation template by </a:t>
            </a:r>
            <a:r>
              <a:rPr lang="en" sz="2400" u="sng">
                <a:solidFill>
                  <a:srgbClr val="000000"/>
                </a:solidFill>
                <a:hlinkClick r:id="rId3"/>
              </a:rPr>
              <a:t>SlidesCarnival</a:t>
            </a:r>
            <a:endParaRPr sz="2400">
              <a:solidFill>
                <a:srgbClr val="000000"/>
              </a:solidFill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Photographs by </a:t>
            </a:r>
            <a:r>
              <a:rPr lang="en" sz="2400" u="sng">
                <a:solidFill>
                  <a:srgbClr val="000000"/>
                </a:solidFill>
                <a:hlinkClick r:id="rId4"/>
              </a:rPr>
              <a:t>Unsplash</a:t>
            </a:r>
            <a:endParaRPr sz="2400">
              <a:solidFill>
                <a:srgbClr val="000000"/>
              </a:solidFill>
            </a:endParaRPr>
          </a:p>
        </p:txBody>
      </p:sp>
      <p:sp>
        <p:nvSpPr>
          <p:cNvPr id="163" name="Google Shape;163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" name="Google Shape;69;p14"/>
          <p:cNvSpPr txBox="1"/>
          <p:nvPr>
            <p:ph idx="4294967295" type="ctrTitle"/>
          </p:nvPr>
        </p:nvSpPr>
        <p:spPr>
          <a:xfrm>
            <a:off x="723300" y="1792375"/>
            <a:ext cx="76974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 cartogram</a:t>
            </a:r>
            <a:endParaRPr sz="3600"/>
          </a:p>
        </p:txBody>
      </p:sp>
      <p:sp>
        <p:nvSpPr>
          <p:cNvPr id="70" name="Google Shape;70;p14"/>
          <p:cNvSpPr txBox="1"/>
          <p:nvPr>
            <p:ph idx="4294967295" type="subTitle"/>
          </p:nvPr>
        </p:nvSpPr>
        <p:spPr>
          <a:xfrm>
            <a:off x="723300" y="2715524"/>
            <a:ext cx="76974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FFFFFF"/>
                </a:solidFill>
              </a:rPr>
              <a:t>A </a:t>
            </a:r>
            <a:r>
              <a:rPr b="1"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map</a:t>
            </a:r>
            <a:r>
              <a:rPr b="1" lang="en" sz="2400">
                <a:solidFill>
                  <a:srgbClr val="FFFFFF"/>
                </a:solidFill>
              </a:rPr>
              <a:t> in which some thematic mapping variable (...) is substituted for land area or distance</a:t>
            </a:r>
            <a:endParaRPr b="1" sz="2400">
              <a:solidFill>
                <a:srgbClr val="FFFFFF"/>
              </a:solidFill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4095953" y="1102328"/>
            <a:ext cx="952062" cy="818885"/>
          </a:xfrm>
          <a:custGeom>
            <a:rect b="b" l="l" r="r" t="t"/>
            <a:pathLst>
              <a:path extrusionOk="0" h="14965" w="17398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5761575" y="4749850"/>
            <a:ext cx="300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~ Wikipedia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6725" y="127774"/>
            <a:ext cx="5750550" cy="4887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700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6"/>
          <p:cNvSpPr txBox="1"/>
          <p:nvPr>
            <p:ph idx="4294967295" type="ctrTitle"/>
          </p:nvPr>
        </p:nvSpPr>
        <p:spPr>
          <a:xfrm>
            <a:off x="723300" y="1792375"/>
            <a:ext cx="76974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 cartogram</a:t>
            </a:r>
            <a:endParaRPr sz="3600"/>
          </a:p>
        </p:txBody>
      </p:sp>
      <p:sp>
        <p:nvSpPr>
          <p:cNvPr id="85" name="Google Shape;85;p16"/>
          <p:cNvSpPr txBox="1"/>
          <p:nvPr>
            <p:ph idx="4294967295" type="subTitle"/>
          </p:nvPr>
        </p:nvSpPr>
        <p:spPr>
          <a:xfrm>
            <a:off x="723300" y="2715524"/>
            <a:ext cx="7697400" cy="1305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FFFFFF"/>
                </a:solidFill>
              </a:rPr>
              <a:t>A </a:t>
            </a:r>
            <a:r>
              <a:rPr b="1" lang="en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map</a:t>
            </a:r>
            <a:r>
              <a:rPr b="1" lang="en" sz="2400">
                <a:solidFill>
                  <a:srgbClr val="FFFFFF"/>
                </a:solidFill>
              </a:rPr>
              <a:t> but bad.</a:t>
            </a:r>
            <a:endParaRPr b="1" sz="2400">
              <a:solidFill>
                <a:srgbClr val="FFFFFF"/>
              </a:solidFill>
            </a:endParaRPr>
          </a:p>
        </p:txBody>
      </p:sp>
      <p:sp>
        <p:nvSpPr>
          <p:cNvPr id="86" name="Google Shape;86;p16"/>
          <p:cNvSpPr/>
          <p:nvPr/>
        </p:nvSpPr>
        <p:spPr>
          <a:xfrm>
            <a:off x="4095953" y="1102328"/>
            <a:ext cx="952062" cy="818885"/>
          </a:xfrm>
          <a:custGeom>
            <a:rect b="b" l="l" r="r" t="t"/>
            <a:pathLst>
              <a:path extrusionOk="0" h="14965" w="17398">
                <a:moveTo>
                  <a:pt x="4258" y="12069"/>
                </a:moveTo>
                <a:lnTo>
                  <a:pt x="4599" y="12093"/>
                </a:lnTo>
                <a:lnTo>
                  <a:pt x="4769" y="12093"/>
                </a:lnTo>
                <a:lnTo>
                  <a:pt x="4721" y="12264"/>
                </a:lnTo>
                <a:lnTo>
                  <a:pt x="4672" y="12458"/>
                </a:lnTo>
                <a:lnTo>
                  <a:pt x="4672" y="12580"/>
                </a:lnTo>
                <a:lnTo>
                  <a:pt x="4477" y="12580"/>
                </a:lnTo>
                <a:lnTo>
                  <a:pt x="4307" y="12215"/>
                </a:lnTo>
                <a:lnTo>
                  <a:pt x="4258" y="12069"/>
                </a:lnTo>
                <a:close/>
                <a:moveTo>
                  <a:pt x="3991" y="12069"/>
                </a:moveTo>
                <a:lnTo>
                  <a:pt x="3991" y="12166"/>
                </a:lnTo>
                <a:lnTo>
                  <a:pt x="3991" y="12239"/>
                </a:lnTo>
                <a:lnTo>
                  <a:pt x="4015" y="12434"/>
                </a:lnTo>
                <a:lnTo>
                  <a:pt x="4064" y="12580"/>
                </a:lnTo>
                <a:lnTo>
                  <a:pt x="3553" y="12629"/>
                </a:lnTo>
                <a:lnTo>
                  <a:pt x="3529" y="12531"/>
                </a:lnTo>
                <a:lnTo>
                  <a:pt x="3504" y="12434"/>
                </a:lnTo>
                <a:lnTo>
                  <a:pt x="3480" y="12361"/>
                </a:lnTo>
                <a:lnTo>
                  <a:pt x="3456" y="12118"/>
                </a:lnTo>
                <a:lnTo>
                  <a:pt x="3456" y="12093"/>
                </a:lnTo>
                <a:lnTo>
                  <a:pt x="3991" y="12069"/>
                </a:lnTo>
                <a:close/>
                <a:moveTo>
                  <a:pt x="4940" y="12093"/>
                </a:moveTo>
                <a:lnTo>
                  <a:pt x="5499" y="12166"/>
                </a:lnTo>
                <a:lnTo>
                  <a:pt x="5475" y="12264"/>
                </a:lnTo>
                <a:lnTo>
                  <a:pt x="5451" y="12361"/>
                </a:lnTo>
                <a:lnTo>
                  <a:pt x="5451" y="12483"/>
                </a:lnTo>
                <a:lnTo>
                  <a:pt x="5475" y="12629"/>
                </a:lnTo>
                <a:lnTo>
                  <a:pt x="5378" y="12604"/>
                </a:lnTo>
                <a:lnTo>
                  <a:pt x="5061" y="12604"/>
                </a:lnTo>
                <a:lnTo>
                  <a:pt x="5061" y="12531"/>
                </a:lnTo>
                <a:lnTo>
                  <a:pt x="4988" y="12312"/>
                </a:lnTo>
                <a:lnTo>
                  <a:pt x="4940" y="12093"/>
                </a:lnTo>
                <a:close/>
                <a:moveTo>
                  <a:pt x="13699" y="12069"/>
                </a:moveTo>
                <a:lnTo>
                  <a:pt x="13651" y="12215"/>
                </a:lnTo>
                <a:lnTo>
                  <a:pt x="13602" y="12361"/>
                </a:lnTo>
                <a:lnTo>
                  <a:pt x="13602" y="12653"/>
                </a:lnTo>
                <a:lnTo>
                  <a:pt x="13188" y="12653"/>
                </a:lnTo>
                <a:lnTo>
                  <a:pt x="13115" y="12385"/>
                </a:lnTo>
                <a:lnTo>
                  <a:pt x="13091" y="12093"/>
                </a:lnTo>
                <a:lnTo>
                  <a:pt x="13699" y="12069"/>
                </a:lnTo>
                <a:close/>
                <a:moveTo>
                  <a:pt x="13845" y="12069"/>
                </a:moveTo>
                <a:lnTo>
                  <a:pt x="14381" y="12093"/>
                </a:lnTo>
                <a:lnTo>
                  <a:pt x="14332" y="12215"/>
                </a:lnTo>
                <a:lnTo>
                  <a:pt x="14283" y="12361"/>
                </a:lnTo>
                <a:lnTo>
                  <a:pt x="14283" y="12507"/>
                </a:lnTo>
                <a:lnTo>
                  <a:pt x="14283" y="12677"/>
                </a:lnTo>
                <a:lnTo>
                  <a:pt x="13943" y="12653"/>
                </a:lnTo>
                <a:lnTo>
                  <a:pt x="13943" y="12361"/>
                </a:lnTo>
                <a:lnTo>
                  <a:pt x="13894" y="12215"/>
                </a:lnTo>
                <a:lnTo>
                  <a:pt x="13845" y="12069"/>
                </a:lnTo>
                <a:close/>
                <a:moveTo>
                  <a:pt x="3188" y="12093"/>
                </a:moveTo>
                <a:lnTo>
                  <a:pt x="3139" y="12215"/>
                </a:lnTo>
                <a:lnTo>
                  <a:pt x="3139" y="12434"/>
                </a:lnTo>
                <a:lnTo>
                  <a:pt x="3139" y="12556"/>
                </a:lnTo>
                <a:lnTo>
                  <a:pt x="3164" y="12653"/>
                </a:lnTo>
                <a:lnTo>
                  <a:pt x="2750" y="12726"/>
                </a:lnTo>
                <a:lnTo>
                  <a:pt x="2677" y="12726"/>
                </a:lnTo>
                <a:lnTo>
                  <a:pt x="2701" y="12677"/>
                </a:lnTo>
                <a:lnTo>
                  <a:pt x="2701" y="12629"/>
                </a:lnTo>
                <a:lnTo>
                  <a:pt x="2701" y="12580"/>
                </a:lnTo>
                <a:lnTo>
                  <a:pt x="2653" y="12531"/>
                </a:lnTo>
                <a:lnTo>
                  <a:pt x="2628" y="12458"/>
                </a:lnTo>
                <a:lnTo>
                  <a:pt x="2604" y="12361"/>
                </a:lnTo>
                <a:lnTo>
                  <a:pt x="2580" y="12166"/>
                </a:lnTo>
                <a:lnTo>
                  <a:pt x="3188" y="12093"/>
                </a:lnTo>
                <a:close/>
                <a:moveTo>
                  <a:pt x="5694" y="12215"/>
                </a:moveTo>
                <a:lnTo>
                  <a:pt x="5986" y="12288"/>
                </a:lnTo>
                <a:lnTo>
                  <a:pt x="6278" y="12361"/>
                </a:lnTo>
                <a:lnTo>
                  <a:pt x="6229" y="12507"/>
                </a:lnTo>
                <a:lnTo>
                  <a:pt x="6229" y="12677"/>
                </a:lnTo>
                <a:lnTo>
                  <a:pt x="6229" y="12726"/>
                </a:lnTo>
                <a:lnTo>
                  <a:pt x="5791" y="12653"/>
                </a:lnTo>
                <a:lnTo>
                  <a:pt x="5767" y="12531"/>
                </a:lnTo>
                <a:lnTo>
                  <a:pt x="5743" y="12410"/>
                </a:lnTo>
                <a:lnTo>
                  <a:pt x="5694" y="12215"/>
                </a:lnTo>
                <a:close/>
                <a:moveTo>
                  <a:pt x="13383" y="487"/>
                </a:moveTo>
                <a:lnTo>
                  <a:pt x="13699" y="511"/>
                </a:lnTo>
                <a:lnTo>
                  <a:pt x="14308" y="584"/>
                </a:lnTo>
                <a:lnTo>
                  <a:pt x="14648" y="657"/>
                </a:lnTo>
                <a:lnTo>
                  <a:pt x="14989" y="730"/>
                </a:lnTo>
                <a:lnTo>
                  <a:pt x="15305" y="827"/>
                </a:lnTo>
                <a:lnTo>
                  <a:pt x="15646" y="949"/>
                </a:lnTo>
                <a:lnTo>
                  <a:pt x="15938" y="1095"/>
                </a:lnTo>
                <a:lnTo>
                  <a:pt x="16230" y="1265"/>
                </a:lnTo>
                <a:lnTo>
                  <a:pt x="16498" y="1484"/>
                </a:lnTo>
                <a:lnTo>
                  <a:pt x="16741" y="1728"/>
                </a:lnTo>
                <a:lnTo>
                  <a:pt x="16741" y="1801"/>
                </a:lnTo>
                <a:lnTo>
                  <a:pt x="16790" y="2020"/>
                </a:lnTo>
                <a:lnTo>
                  <a:pt x="16838" y="2214"/>
                </a:lnTo>
                <a:lnTo>
                  <a:pt x="16887" y="2652"/>
                </a:lnTo>
                <a:lnTo>
                  <a:pt x="16887" y="3066"/>
                </a:lnTo>
                <a:lnTo>
                  <a:pt x="16911" y="3504"/>
                </a:lnTo>
                <a:lnTo>
                  <a:pt x="16887" y="4477"/>
                </a:lnTo>
                <a:lnTo>
                  <a:pt x="16863" y="5475"/>
                </a:lnTo>
                <a:lnTo>
                  <a:pt x="16814" y="6983"/>
                </a:lnTo>
                <a:lnTo>
                  <a:pt x="16790" y="8492"/>
                </a:lnTo>
                <a:lnTo>
                  <a:pt x="16838" y="10244"/>
                </a:lnTo>
                <a:lnTo>
                  <a:pt x="16838" y="11120"/>
                </a:lnTo>
                <a:lnTo>
                  <a:pt x="16790" y="11996"/>
                </a:lnTo>
                <a:lnTo>
                  <a:pt x="16473" y="11947"/>
                </a:lnTo>
                <a:lnTo>
                  <a:pt x="16181" y="11874"/>
                </a:lnTo>
                <a:lnTo>
                  <a:pt x="15622" y="11753"/>
                </a:lnTo>
                <a:lnTo>
                  <a:pt x="15354" y="11680"/>
                </a:lnTo>
                <a:lnTo>
                  <a:pt x="15062" y="11655"/>
                </a:lnTo>
                <a:lnTo>
                  <a:pt x="14405" y="11607"/>
                </a:lnTo>
                <a:lnTo>
                  <a:pt x="13724" y="11582"/>
                </a:lnTo>
                <a:lnTo>
                  <a:pt x="13067" y="11607"/>
                </a:lnTo>
                <a:lnTo>
                  <a:pt x="12385" y="11655"/>
                </a:lnTo>
                <a:lnTo>
                  <a:pt x="11850" y="11704"/>
                </a:lnTo>
                <a:lnTo>
                  <a:pt x="11315" y="11801"/>
                </a:lnTo>
                <a:lnTo>
                  <a:pt x="10780" y="11923"/>
                </a:lnTo>
                <a:lnTo>
                  <a:pt x="10269" y="12118"/>
                </a:lnTo>
                <a:lnTo>
                  <a:pt x="10025" y="12215"/>
                </a:lnTo>
                <a:lnTo>
                  <a:pt x="9733" y="12361"/>
                </a:lnTo>
                <a:lnTo>
                  <a:pt x="9417" y="12531"/>
                </a:lnTo>
                <a:lnTo>
                  <a:pt x="9149" y="12726"/>
                </a:lnTo>
                <a:lnTo>
                  <a:pt x="9101" y="11363"/>
                </a:lnTo>
                <a:lnTo>
                  <a:pt x="9052" y="10001"/>
                </a:lnTo>
                <a:lnTo>
                  <a:pt x="8979" y="8662"/>
                </a:lnTo>
                <a:lnTo>
                  <a:pt x="8955" y="7300"/>
                </a:lnTo>
                <a:lnTo>
                  <a:pt x="8955" y="5913"/>
                </a:lnTo>
                <a:lnTo>
                  <a:pt x="8930" y="4526"/>
                </a:lnTo>
                <a:lnTo>
                  <a:pt x="8930" y="3942"/>
                </a:lnTo>
                <a:lnTo>
                  <a:pt x="8930" y="3358"/>
                </a:lnTo>
                <a:lnTo>
                  <a:pt x="8930" y="2774"/>
                </a:lnTo>
                <a:lnTo>
                  <a:pt x="8930" y="2214"/>
                </a:lnTo>
                <a:lnTo>
                  <a:pt x="8930" y="2166"/>
                </a:lnTo>
                <a:lnTo>
                  <a:pt x="9222" y="2020"/>
                </a:lnTo>
                <a:lnTo>
                  <a:pt x="9490" y="1849"/>
                </a:lnTo>
                <a:lnTo>
                  <a:pt x="9758" y="1679"/>
                </a:lnTo>
                <a:lnTo>
                  <a:pt x="10001" y="1533"/>
                </a:lnTo>
                <a:lnTo>
                  <a:pt x="10877" y="1046"/>
                </a:lnTo>
                <a:lnTo>
                  <a:pt x="11339" y="827"/>
                </a:lnTo>
                <a:lnTo>
                  <a:pt x="11777" y="657"/>
                </a:lnTo>
                <a:lnTo>
                  <a:pt x="12069" y="560"/>
                </a:lnTo>
                <a:lnTo>
                  <a:pt x="12385" y="511"/>
                </a:lnTo>
                <a:lnTo>
                  <a:pt x="12702" y="487"/>
                </a:lnTo>
                <a:close/>
                <a:moveTo>
                  <a:pt x="12872" y="12093"/>
                </a:moveTo>
                <a:lnTo>
                  <a:pt x="12823" y="12166"/>
                </a:lnTo>
                <a:lnTo>
                  <a:pt x="12775" y="12264"/>
                </a:lnTo>
                <a:lnTo>
                  <a:pt x="12750" y="12361"/>
                </a:lnTo>
                <a:lnTo>
                  <a:pt x="12750" y="12458"/>
                </a:lnTo>
                <a:lnTo>
                  <a:pt x="12775" y="12677"/>
                </a:lnTo>
                <a:lnTo>
                  <a:pt x="12215" y="12726"/>
                </a:lnTo>
                <a:lnTo>
                  <a:pt x="12215" y="12702"/>
                </a:lnTo>
                <a:lnTo>
                  <a:pt x="12191" y="12629"/>
                </a:lnTo>
                <a:lnTo>
                  <a:pt x="12166" y="12580"/>
                </a:lnTo>
                <a:lnTo>
                  <a:pt x="12166" y="12434"/>
                </a:lnTo>
                <a:lnTo>
                  <a:pt x="12166" y="12191"/>
                </a:lnTo>
                <a:lnTo>
                  <a:pt x="12166" y="12166"/>
                </a:lnTo>
                <a:lnTo>
                  <a:pt x="12677" y="12118"/>
                </a:lnTo>
                <a:lnTo>
                  <a:pt x="12872" y="12093"/>
                </a:lnTo>
                <a:close/>
                <a:moveTo>
                  <a:pt x="14673" y="12093"/>
                </a:moveTo>
                <a:lnTo>
                  <a:pt x="15232" y="12166"/>
                </a:lnTo>
                <a:lnTo>
                  <a:pt x="15184" y="12239"/>
                </a:lnTo>
                <a:lnTo>
                  <a:pt x="15135" y="12312"/>
                </a:lnTo>
                <a:lnTo>
                  <a:pt x="15111" y="12410"/>
                </a:lnTo>
                <a:lnTo>
                  <a:pt x="15111" y="12483"/>
                </a:lnTo>
                <a:lnTo>
                  <a:pt x="15135" y="12629"/>
                </a:lnTo>
                <a:lnTo>
                  <a:pt x="15159" y="12775"/>
                </a:lnTo>
                <a:lnTo>
                  <a:pt x="15159" y="12775"/>
                </a:lnTo>
                <a:lnTo>
                  <a:pt x="14648" y="12702"/>
                </a:lnTo>
                <a:lnTo>
                  <a:pt x="14673" y="12410"/>
                </a:lnTo>
                <a:lnTo>
                  <a:pt x="14673" y="12239"/>
                </a:lnTo>
                <a:lnTo>
                  <a:pt x="14673" y="12093"/>
                </a:lnTo>
                <a:close/>
                <a:moveTo>
                  <a:pt x="6521" y="12458"/>
                </a:moveTo>
                <a:lnTo>
                  <a:pt x="6838" y="12580"/>
                </a:lnTo>
                <a:lnTo>
                  <a:pt x="6789" y="12702"/>
                </a:lnTo>
                <a:lnTo>
                  <a:pt x="6765" y="12848"/>
                </a:lnTo>
                <a:lnTo>
                  <a:pt x="6667" y="12799"/>
                </a:lnTo>
                <a:lnTo>
                  <a:pt x="6570" y="12629"/>
                </a:lnTo>
                <a:lnTo>
                  <a:pt x="6521" y="12458"/>
                </a:lnTo>
                <a:close/>
                <a:moveTo>
                  <a:pt x="2215" y="12239"/>
                </a:moveTo>
                <a:lnTo>
                  <a:pt x="2190" y="12361"/>
                </a:lnTo>
                <a:lnTo>
                  <a:pt x="2215" y="12507"/>
                </a:lnTo>
                <a:lnTo>
                  <a:pt x="2239" y="12629"/>
                </a:lnTo>
                <a:lnTo>
                  <a:pt x="2312" y="12750"/>
                </a:lnTo>
                <a:lnTo>
                  <a:pt x="2336" y="12775"/>
                </a:lnTo>
                <a:lnTo>
                  <a:pt x="1850" y="12872"/>
                </a:lnTo>
                <a:lnTo>
                  <a:pt x="1850" y="12604"/>
                </a:lnTo>
                <a:lnTo>
                  <a:pt x="1850" y="12312"/>
                </a:lnTo>
                <a:lnTo>
                  <a:pt x="2215" y="12239"/>
                </a:lnTo>
                <a:close/>
                <a:moveTo>
                  <a:pt x="11850" y="12191"/>
                </a:moveTo>
                <a:lnTo>
                  <a:pt x="11826" y="12385"/>
                </a:lnTo>
                <a:lnTo>
                  <a:pt x="11826" y="12580"/>
                </a:lnTo>
                <a:lnTo>
                  <a:pt x="11850" y="12775"/>
                </a:lnTo>
                <a:lnTo>
                  <a:pt x="11315" y="12848"/>
                </a:lnTo>
                <a:lnTo>
                  <a:pt x="11242" y="12872"/>
                </a:lnTo>
                <a:lnTo>
                  <a:pt x="11193" y="12823"/>
                </a:lnTo>
                <a:lnTo>
                  <a:pt x="11193" y="12775"/>
                </a:lnTo>
                <a:lnTo>
                  <a:pt x="11193" y="12580"/>
                </a:lnTo>
                <a:lnTo>
                  <a:pt x="11193" y="12410"/>
                </a:lnTo>
                <a:lnTo>
                  <a:pt x="11169" y="12337"/>
                </a:lnTo>
                <a:lnTo>
                  <a:pt x="11510" y="12239"/>
                </a:lnTo>
                <a:lnTo>
                  <a:pt x="11850" y="12191"/>
                </a:lnTo>
                <a:close/>
                <a:moveTo>
                  <a:pt x="4842" y="511"/>
                </a:moveTo>
                <a:lnTo>
                  <a:pt x="5183" y="535"/>
                </a:lnTo>
                <a:lnTo>
                  <a:pt x="5548" y="584"/>
                </a:lnTo>
                <a:lnTo>
                  <a:pt x="5889" y="657"/>
                </a:lnTo>
                <a:lnTo>
                  <a:pt x="6229" y="754"/>
                </a:lnTo>
                <a:lnTo>
                  <a:pt x="6546" y="876"/>
                </a:lnTo>
                <a:lnTo>
                  <a:pt x="6862" y="1022"/>
                </a:lnTo>
                <a:lnTo>
                  <a:pt x="7178" y="1168"/>
                </a:lnTo>
                <a:lnTo>
                  <a:pt x="7470" y="1363"/>
                </a:lnTo>
                <a:lnTo>
                  <a:pt x="7738" y="1557"/>
                </a:lnTo>
                <a:lnTo>
                  <a:pt x="8006" y="1801"/>
                </a:lnTo>
                <a:lnTo>
                  <a:pt x="8225" y="2044"/>
                </a:lnTo>
                <a:lnTo>
                  <a:pt x="8444" y="2287"/>
                </a:lnTo>
                <a:lnTo>
                  <a:pt x="8492" y="2360"/>
                </a:lnTo>
                <a:lnTo>
                  <a:pt x="8444" y="2847"/>
                </a:lnTo>
                <a:lnTo>
                  <a:pt x="8419" y="3358"/>
                </a:lnTo>
                <a:lnTo>
                  <a:pt x="8444" y="4331"/>
                </a:lnTo>
                <a:lnTo>
                  <a:pt x="8468" y="5718"/>
                </a:lnTo>
                <a:lnTo>
                  <a:pt x="8468" y="7105"/>
                </a:lnTo>
                <a:lnTo>
                  <a:pt x="8468" y="7835"/>
                </a:lnTo>
                <a:lnTo>
                  <a:pt x="8492" y="8565"/>
                </a:lnTo>
                <a:lnTo>
                  <a:pt x="8541" y="10049"/>
                </a:lnTo>
                <a:lnTo>
                  <a:pt x="8614" y="11509"/>
                </a:lnTo>
                <a:lnTo>
                  <a:pt x="8663" y="12969"/>
                </a:lnTo>
                <a:lnTo>
                  <a:pt x="8663" y="12969"/>
                </a:lnTo>
                <a:lnTo>
                  <a:pt x="7860" y="12507"/>
                </a:lnTo>
                <a:lnTo>
                  <a:pt x="7446" y="12288"/>
                </a:lnTo>
                <a:lnTo>
                  <a:pt x="7032" y="12069"/>
                </a:lnTo>
                <a:lnTo>
                  <a:pt x="6765" y="11947"/>
                </a:lnTo>
                <a:lnTo>
                  <a:pt x="6497" y="11850"/>
                </a:lnTo>
                <a:lnTo>
                  <a:pt x="6205" y="11777"/>
                </a:lnTo>
                <a:lnTo>
                  <a:pt x="5937" y="11704"/>
                </a:lnTo>
                <a:lnTo>
                  <a:pt x="5353" y="11607"/>
                </a:lnTo>
                <a:lnTo>
                  <a:pt x="4769" y="11534"/>
                </a:lnTo>
                <a:lnTo>
                  <a:pt x="3650" y="11534"/>
                </a:lnTo>
                <a:lnTo>
                  <a:pt x="3066" y="11558"/>
                </a:lnTo>
                <a:lnTo>
                  <a:pt x="2507" y="11631"/>
                </a:lnTo>
                <a:lnTo>
                  <a:pt x="2044" y="11704"/>
                </a:lnTo>
                <a:lnTo>
                  <a:pt x="1533" y="11801"/>
                </a:lnTo>
                <a:lnTo>
                  <a:pt x="1290" y="11874"/>
                </a:lnTo>
                <a:lnTo>
                  <a:pt x="1047" y="11947"/>
                </a:lnTo>
                <a:lnTo>
                  <a:pt x="828" y="12045"/>
                </a:lnTo>
                <a:lnTo>
                  <a:pt x="609" y="12166"/>
                </a:lnTo>
                <a:lnTo>
                  <a:pt x="609" y="12166"/>
                </a:lnTo>
                <a:lnTo>
                  <a:pt x="633" y="11972"/>
                </a:lnTo>
                <a:lnTo>
                  <a:pt x="657" y="11777"/>
                </a:lnTo>
                <a:lnTo>
                  <a:pt x="657" y="11485"/>
                </a:lnTo>
                <a:lnTo>
                  <a:pt x="584" y="10147"/>
                </a:lnTo>
                <a:lnTo>
                  <a:pt x="536" y="9490"/>
                </a:lnTo>
                <a:lnTo>
                  <a:pt x="536" y="8833"/>
                </a:lnTo>
                <a:lnTo>
                  <a:pt x="560" y="7908"/>
                </a:lnTo>
                <a:lnTo>
                  <a:pt x="609" y="7008"/>
                </a:lnTo>
                <a:lnTo>
                  <a:pt x="657" y="6083"/>
                </a:lnTo>
                <a:lnTo>
                  <a:pt x="657" y="5645"/>
                </a:lnTo>
                <a:lnTo>
                  <a:pt x="657" y="5183"/>
                </a:lnTo>
                <a:lnTo>
                  <a:pt x="609" y="4234"/>
                </a:lnTo>
                <a:lnTo>
                  <a:pt x="584" y="3309"/>
                </a:lnTo>
                <a:lnTo>
                  <a:pt x="584" y="2896"/>
                </a:lnTo>
                <a:lnTo>
                  <a:pt x="609" y="2506"/>
                </a:lnTo>
                <a:lnTo>
                  <a:pt x="657" y="1728"/>
                </a:lnTo>
                <a:lnTo>
                  <a:pt x="949" y="1582"/>
                </a:lnTo>
                <a:lnTo>
                  <a:pt x="1241" y="1460"/>
                </a:lnTo>
                <a:lnTo>
                  <a:pt x="1801" y="1241"/>
                </a:lnTo>
                <a:lnTo>
                  <a:pt x="2653" y="949"/>
                </a:lnTo>
                <a:lnTo>
                  <a:pt x="3504" y="681"/>
                </a:lnTo>
                <a:lnTo>
                  <a:pt x="3821" y="608"/>
                </a:lnTo>
                <a:lnTo>
                  <a:pt x="4161" y="535"/>
                </a:lnTo>
                <a:lnTo>
                  <a:pt x="4502" y="511"/>
                </a:lnTo>
                <a:close/>
                <a:moveTo>
                  <a:pt x="15354" y="12191"/>
                </a:moveTo>
                <a:lnTo>
                  <a:pt x="15646" y="12239"/>
                </a:lnTo>
                <a:lnTo>
                  <a:pt x="15938" y="12337"/>
                </a:lnTo>
                <a:lnTo>
                  <a:pt x="15889" y="12507"/>
                </a:lnTo>
                <a:lnTo>
                  <a:pt x="15889" y="12653"/>
                </a:lnTo>
                <a:lnTo>
                  <a:pt x="15889" y="12994"/>
                </a:lnTo>
                <a:lnTo>
                  <a:pt x="15524" y="12872"/>
                </a:lnTo>
                <a:lnTo>
                  <a:pt x="15500" y="12702"/>
                </a:lnTo>
                <a:lnTo>
                  <a:pt x="15427" y="12507"/>
                </a:lnTo>
                <a:lnTo>
                  <a:pt x="15378" y="12337"/>
                </a:lnTo>
                <a:lnTo>
                  <a:pt x="15330" y="12191"/>
                </a:lnTo>
                <a:close/>
                <a:moveTo>
                  <a:pt x="1509" y="12385"/>
                </a:moveTo>
                <a:lnTo>
                  <a:pt x="1460" y="12677"/>
                </a:lnTo>
                <a:lnTo>
                  <a:pt x="1436" y="12848"/>
                </a:lnTo>
                <a:lnTo>
                  <a:pt x="1460" y="13018"/>
                </a:lnTo>
                <a:lnTo>
                  <a:pt x="1290" y="13091"/>
                </a:lnTo>
                <a:lnTo>
                  <a:pt x="1290" y="12969"/>
                </a:lnTo>
                <a:lnTo>
                  <a:pt x="1290" y="12726"/>
                </a:lnTo>
                <a:lnTo>
                  <a:pt x="1266" y="12580"/>
                </a:lnTo>
                <a:lnTo>
                  <a:pt x="1241" y="12458"/>
                </a:lnTo>
                <a:lnTo>
                  <a:pt x="1509" y="12385"/>
                </a:lnTo>
                <a:close/>
                <a:moveTo>
                  <a:pt x="10926" y="12385"/>
                </a:moveTo>
                <a:lnTo>
                  <a:pt x="10877" y="12531"/>
                </a:lnTo>
                <a:lnTo>
                  <a:pt x="10828" y="12750"/>
                </a:lnTo>
                <a:lnTo>
                  <a:pt x="10804" y="12969"/>
                </a:lnTo>
                <a:lnTo>
                  <a:pt x="10366" y="13091"/>
                </a:lnTo>
                <a:lnTo>
                  <a:pt x="10366" y="12921"/>
                </a:lnTo>
                <a:lnTo>
                  <a:pt x="10366" y="12750"/>
                </a:lnTo>
                <a:lnTo>
                  <a:pt x="10366" y="12677"/>
                </a:lnTo>
                <a:lnTo>
                  <a:pt x="10342" y="12604"/>
                </a:lnTo>
                <a:lnTo>
                  <a:pt x="10536" y="12531"/>
                </a:lnTo>
                <a:lnTo>
                  <a:pt x="10926" y="12385"/>
                </a:lnTo>
                <a:close/>
                <a:moveTo>
                  <a:pt x="7105" y="12726"/>
                </a:moveTo>
                <a:lnTo>
                  <a:pt x="7641" y="13018"/>
                </a:lnTo>
                <a:lnTo>
                  <a:pt x="7616" y="13115"/>
                </a:lnTo>
                <a:lnTo>
                  <a:pt x="7616" y="13140"/>
                </a:lnTo>
                <a:lnTo>
                  <a:pt x="7397" y="13042"/>
                </a:lnTo>
                <a:lnTo>
                  <a:pt x="7178" y="12969"/>
                </a:lnTo>
                <a:lnTo>
                  <a:pt x="7130" y="12823"/>
                </a:lnTo>
                <a:lnTo>
                  <a:pt x="7105" y="12726"/>
                </a:lnTo>
                <a:close/>
                <a:moveTo>
                  <a:pt x="16181" y="12410"/>
                </a:moveTo>
                <a:lnTo>
                  <a:pt x="16303" y="12458"/>
                </a:lnTo>
                <a:lnTo>
                  <a:pt x="16254" y="12604"/>
                </a:lnTo>
                <a:lnTo>
                  <a:pt x="16230" y="12775"/>
                </a:lnTo>
                <a:lnTo>
                  <a:pt x="16206" y="13140"/>
                </a:lnTo>
                <a:lnTo>
                  <a:pt x="16157" y="13115"/>
                </a:lnTo>
                <a:lnTo>
                  <a:pt x="16206" y="13067"/>
                </a:lnTo>
                <a:lnTo>
                  <a:pt x="16206" y="12994"/>
                </a:lnTo>
                <a:lnTo>
                  <a:pt x="16181" y="12702"/>
                </a:lnTo>
                <a:lnTo>
                  <a:pt x="16181" y="12410"/>
                </a:lnTo>
                <a:close/>
                <a:moveTo>
                  <a:pt x="10025" y="12750"/>
                </a:moveTo>
                <a:lnTo>
                  <a:pt x="9977" y="12994"/>
                </a:lnTo>
                <a:lnTo>
                  <a:pt x="9928" y="13213"/>
                </a:lnTo>
                <a:lnTo>
                  <a:pt x="9928" y="13261"/>
                </a:lnTo>
                <a:lnTo>
                  <a:pt x="9563" y="13432"/>
                </a:lnTo>
                <a:lnTo>
                  <a:pt x="9563" y="13286"/>
                </a:lnTo>
                <a:lnTo>
                  <a:pt x="9563" y="13164"/>
                </a:lnTo>
                <a:lnTo>
                  <a:pt x="9539" y="13067"/>
                </a:lnTo>
                <a:lnTo>
                  <a:pt x="9539" y="13042"/>
                </a:lnTo>
                <a:lnTo>
                  <a:pt x="9563" y="13018"/>
                </a:lnTo>
                <a:lnTo>
                  <a:pt x="9782" y="12896"/>
                </a:lnTo>
                <a:lnTo>
                  <a:pt x="10025" y="12750"/>
                </a:lnTo>
                <a:close/>
                <a:moveTo>
                  <a:pt x="8030" y="13261"/>
                </a:moveTo>
                <a:lnTo>
                  <a:pt x="8322" y="13432"/>
                </a:lnTo>
                <a:lnTo>
                  <a:pt x="8614" y="13553"/>
                </a:lnTo>
                <a:lnTo>
                  <a:pt x="8565" y="13675"/>
                </a:lnTo>
                <a:lnTo>
                  <a:pt x="8541" y="13870"/>
                </a:lnTo>
                <a:lnTo>
                  <a:pt x="8419" y="13724"/>
                </a:lnTo>
                <a:lnTo>
                  <a:pt x="8298" y="13602"/>
                </a:lnTo>
                <a:lnTo>
                  <a:pt x="8030" y="13383"/>
                </a:lnTo>
                <a:lnTo>
                  <a:pt x="8030" y="13261"/>
                </a:lnTo>
                <a:close/>
                <a:moveTo>
                  <a:pt x="9247" y="13261"/>
                </a:moveTo>
                <a:lnTo>
                  <a:pt x="9247" y="13383"/>
                </a:lnTo>
                <a:lnTo>
                  <a:pt x="9271" y="13578"/>
                </a:lnTo>
                <a:lnTo>
                  <a:pt x="9052" y="13724"/>
                </a:lnTo>
                <a:lnTo>
                  <a:pt x="8857" y="13894"/>
                </a:lnTo>
                <a:lnTo>
                  <a:pt x="8857" y="13699"/>
                </a:lnTo>
                <a:lnTo>
                  <a:pt x="8857" y="13626"/>
                </a:lnTo>
                <a:lnTo>
                  <a:pt x="8930" y="13602"/>
                </a:lnTo>
                <a:lnTo>
                  <a:pt x="8979" y="13553"/>
                </a:lnTo>
                <a:lnTo>
                  <a:pt x="9052" y="13456"/>
                </a:lnTo>
                <a:lnTo>
                  <a:pt x="9101" y="13407"/>
                </a:lnTo>
                <a:lnTo>
                  <a:pt x="9149" y="13334"/>
                </a:lnTo>
                <a:lnTo>
                  <a:pt x="9247" y="13261"/>
                </a:lnTo>
                <a:close/>
                <a:moveTo>
                  <a:pt x="4550" y="0"/>
                </a:moveTo>
                <a:lnTo>
                  <a:pt x="4185" y="24"/>
                </a:lnTo>
                <a:lnTo>
                  <a:pt x="3845" y="49"/>
                </a:lnTo>
                <a:lnTo>
                  <a:pt x="3504" y="122"/>
                </a:lnTo>
                <a:lnTo>
                  <a:pt x="3042" y="243"/>
                </a:lnTo>
                <a:lnTo>
                  <a:pt x="2580" y="414"/>
                </a:lnTo>
                <a:lnTo>
                  <a:pt x="1679" y="754"/>
                </a:lnTo>
                <a:lnTo>
                  <a:pt x="1290" y="876"/>
                </a:lnTo>
                <a:lnTo>
                  <a:pt x="852" y="1046"/>
                </a:lnTo>
                <a:lnTo>
                  <a:pt x="633" y="1168"/>
                </a:lnTo>
                <a:lnTo>
                  <a:pt x="438" y="1290"/>
                </a:lnTo>
                <a:lnTo>
                  <a:pt x="292" y="1436"/>
                </a:lnTo>
                <a:lnTo>
                  <a:pt x="195" y="1606"/>
                </a:lnTo>
                <a:lnTo>
                  <a:pt x="171" y="1703"/>
                </a:lnTo>
                <a:lnTo>
                  <a:pt x="195" y="1801"/>
                </a:lnTo>
                <a:lnTo>
                  <a:pt x="122" y="2093"/>
                </a:lnTo>
                <a:lnTo>
                  <a:pt x="73" y="2409"/>
                </a:lnTo>
                <a:lnTo>
                  <a:pt x="49" y="2725"/>
                </a:lnTo>
                <a:lnTo>
                  <a:pt x="49" y="3066"/>
                </a:lnTo>
                <a:lnTo>
                  <a:pt x="73" y="3699"/>
                </a:lnTo>
                <a:lnTo>
                  <a:pt x="98" y="4331"/>
                </a:lnTo>
                <a:lnTo>
                  <a:pt x="122" y="5183"/>
                </a:lnTo>
                <a:lnTo>
                  <a:pt x="122" y="6034"/>
                </a:lnTo>
                <a:lnTo>
                  <a:pt x="98" y="6886"/>
                </a:lnTo>
                <a:lnTo>
                  <a:pt x="25" y="7738"/>
                </a:lnTo>
                <a:lnTo>
                  <a:pt x="0" y="8468"/>
                </a:lnTo>
                <a:lnTo>
                  <a:pt x="0" y="9198"/>
                </a:lnTo>
                <a:lnTo>
                  <a:pt x="0" y="9928"/>
                </a:lnTo>
                <a:lnTo>
                  <a:pt x="49" y="10633"/>
                </a:lnTo>
                <a:lnTo>
                  <a:pt x="122" y="11680"/>
                </a:lnTo>
                <a:lnTo>
                  <a:pt x="122" y="12045"/>
                </a:lnTo>
                <a:lnTo>
                  <a:pt x="122" y="12166"/>
                </a:lnTo>
                <a:lnTo>
                  <a:pt x="171" y="12264"/>
                </a:lnTo>
                <a:lnTo>
                  <a:pt x="195" y="12337"/>
                </a:lnTo>
                <a:lnTo>
                  <a:pt x="292" y="12385"/>
                </a:lnTo>
                <a:lnTo>
                  <a:pt x="341" y="12410"/>
                </a:lnTo>
                <a:lnTo>
                  <a:pt x="365" y="12507"/>
                </a:lnTo>
                <a:lnTo>
                  <a:pt x="414" y="12580"/>
                </a:lnTo>
                <a:lnTo>
                  <a:pt x="487" y="12629"/>
                </a:lnTo>
                <a:lnTo>
                  <a:pt x="584" y="12629"/>
                </a:lnTo>
                <a:lnTo>
                  <a:pt x="803" y="12580"/>
                </a:lnTo>
                <a:lnTo>
                  <a:pt x="803" y="12896"/>
                </a:lnTo>
                <a:lnTo>
                  <a:pt x="803" y="13188"/>
                </a:lnTo>
                <a:lnTo>
                  <a:pt x="828" y="13334"/>
                </a:lnTo>
                <a:lnTo>
                  <a:pt x="876" y="13480"/>
                </a:lnTo>
                <a:lnTo>
                  <a:pt x="925" y="13529"/>
                </a:lnTo>
                <a:lnTo>
                  <a:pt x="998" y="13578"/>
                </a:lnTo>
                <a:lnTo>
                  <a:pt x="1144" y="13578"/>
                </a:lnTo>
                <a:lnTo>
                  <a:pt x="1217" y="13553"/>
                </a:lnTo>
                <a:lnTo>
                  <a:pt x="1241" y="13529"/>
                </a:lnTo>
                <a:lnTo>
                  <a:pt x="1363" y="13529"/>
                </a:lnTo>
                <a:lnTo>
                  <a:pt x="1485" y="13505"/>
                </a:lnTo>
                <a:lnTo>
                  <a:pt x="1704" y="13432"/>
                </a:lnTo>
                <a:lnTo>
                  <a:pt x="2142" y="13310"/>
                </a:lnTo>
                <a:lnTo>
                  <a:pt x="2604" y="13213"/>
                </a:lnTo>
                <a:lnTo>
                  <a:pt x="3188" y="13140"/>
                </a:lnTo>
                <a:lnTo>
                  <a:pt x="3772" y="13091"/>
                </a:lnTo>
                <a:lnTo>
                  <a:pt x="4356" y="13067"/>
                </a:lnTo>
                <a:lnTo>
                  <a:pt x="4940" y="13091"/>
                </a:lnTo>
                <a:lnTo>
                  <a:pt x="5402" y="13115"/>
                </a:lnTo>
                <a:lnTo>
                  <a:pt x="5937" y="13164"/>
                </a:lnTo>
                <a:lnTo>
                  <a:pt x="6473" y="13261"/>
                </a:lnTo>
                <a:lnTo>
                  <a:pt x="6740" y="13334"/>
                </a:lnTo>
                <a:lnTo>
                  <a:pt x="7008" y="13407"/>
                </a:lnTo>
                <a:lnTo>
                  <a:pt x="7251" y="13505"/>
                </a:lnTo>
                <a:lnTo>
                  <a:pt x="7495" y="13626"/>
                </a:lnTo>
                <a:lnTo>
                  <a:pt x="7714" y="13772"/>
                </a:lnTo>
                <a:lnTo>
                  <a:pt x="7908" y="13918"/>
                </a:lnTo>
                <a:lnTo>
                  <a:pt x="8079" y="14088"/>
                </a:lnTo>
                <a:lnTo>
                  <a:pt x="8225" y="14307"/>
                </a:lnTo>
                <a:lnTo>
                  <a:pt x="8322" y="14526"/>
                </a:lnTo>
                <a:lnTo>
                  <a:pt x="8371" y="14794"/>
                </a:lnTo>
                <a:lnTo>
                  <a:pt x="8419" y="14891"/>
                </a:lnTo>
                <a:lnTo>
                  <a:pt x="8468" y="14940"/>
                </a:lnTo>
                <a:lnTo>
                  <a:pt x="8565" y="14964"/>
                </a:lnTo>
                <a:lnTo>
                  <a:pt x="8638" y="14964"/>
                </a:lnTo>
                <a:lnTo>
                  <a:pt x="8736" y="14916"/>
                </a:lnTo>
                <a:lnTo>
                  <a:pt x="8809" y="14843"/>
                </a:lnTo>
                <a:lnTo>
                  <a:pt x="8857" y="14770"/>
                </a:lnTo>
                <a:lnTo>
                  <a:pt x="8857" y="14648"/>
                </a:lnTo>
                <a:lnTo>
                  <a:pt x="8833" y="14599"/>
                </a:lnTo>
                <a:lnTo>
                  <a:pt x="9052" y="14332"/>
                </a:lnTo>
                <a:lnTo>
                  <a:pt x="9247" y="14113"/>
                </a:lnTo>
                <a:lnTo>
                  <a:pt x="9514" y="13943"/>
                </a:lnTo>
                <a:lnTo>
                  <a:pt x="9806" y="13772"/>
                </a:lnTo>
                <a:lnTo>
                  <a:pt x="10220" y="13602"/>
                </a:lnTo>
                <a:lnTo>
                  <a:pt x="10658" y="13456"/>
                </a:lnTo>
                <a:lnTo>
                  <a:pt x="11096" y="13334"/>
                </a:lnTo>
                <a:lnTo>
                  <a:pt x="11534" y="13261"/>
                </a:lnTo>
                <a:lnTo>
                  <a:pt x="12045" y="13188"/>
                </a:lnTo>
                <a:lnTo>
                  <a:pt x="12580" y="13140"/>
                </a:lnTo>
                <a:lnTo>
                  <a:pt x="13626" y="13091"/>
                </a:lnTo>
                <a:lnTo>
                  <a:pt x="13967" y="13091"/>
                </a:lnTo>
                <a:lnTo>
                  <a:pt x="14308" y="13115"/>
                </a:lnTo>
                <a:lnTo>
                  <a:pt x="14648" y="13140"/>
                </a:lnTo>
                <a:lnTo>
                  <a:pt x="14965" y="13188"/>
                </a:lnTo>
                <a:lnTo>
                  <a:pt x="15305" y="13261"/>
                </a:lnTo>
                <a:lnTo>
                  <a:pt x="15622" y="13359"/>
                </a:lnTo>
                <a:lnTo>
                  <a:pt x="15938" y="13480"/>
                </a:lnTo>
                <a:lnTo>
                  <a:pt x="16254" y="13651"/>
                </a:lnTo>
                <a:lnTo>
                  <a:pt x="16303" y="13675"/>
                </a:lnTo>
                <a:lnTo>
                  <a:pt x="16376" y="13675"/>
                </a:lnTo>
                <a:lnTo>
                  <a:pt x="16425" y="13651"/>
                </a:lnTo>
                <a:lnTo>
                  <a:pt x="16473" y="13626"/>
                </a:lnTo>
                <a:lnTo>
                  <a:pt x="16522" y="13578"/>
                </a:lnTo>
                <a:lnTo>
                  <a:pt x="16546" y="13529"/>
                </a:lnTo>
                <a:lnTo>
                  <a:pt x="16571" y="13456"/>
                </a:lnTo>
                <a:lnTo>
                  <a:pt x="16571" y="13407"/>
                </a:lnTo>
                <a:lnTo>
                  <a:pt x="16595" y="13310"/>
                </a:lnTo>
                <a:lnTo>
                  <a:pt x="16595" y="12921"/>
                </a:lnTo>
                <a:lnTo>
                  <a:pt x="16571" y="12531"/>
                </a:lnTo>
                <a:lnTo>
                  <a:pt x="16765" y="12556"/>
                </a:lnTo>
                <a:lnTo>
                  <a:pt x="16911" y="12556"/>
                </a:lnTo>
                <a:lnTo>
                  <a:pt x="17082" y="12531"/>
                </a:lnTo>
                <a:lnTo>
                  <a:pt x="17228" y="12483"/>
                </a:lnTo>
                <a:lnTo>
                  <a:pt x="17301" y="12458"/>
                </a:lnTo>
                <a:lnTo>
                  <a:pt x="17325" y="12410"/>
                </a:lnTo>
                <a:lnTo>
                  <a:pt x="17374" y="12361"/>
                </a:lnTo>
                <a:lnTo>
                  <a:pt x="17374" y="12312"/>
                </a:lnTo>
                <a:lnTo>
                  <a:pt x="17398" y="12264"/>
                </a:lnTo>
                <a:lnTo>
                  <a:pt x="17374" y="12191"/>
                </a:lnTo>
                <a:lnTo>
                  <a:pt x="17349" y="12142"/>
                </a:lnTo>
                <a:lnTo>
                  <a:pt x="17301" y="12118"/>
                </a:lnTo>
                <a:lnTo>
                  <a:pt x="17325" y="11972"/>
                </a:lnTo>
                <a:lnTo>
                  <a:pt x="17349" y="11826"/>
                </a:lnTo>
                <a:lnTo>
                  <a:pt x="17349" y="11558"/>
                </a:lnTo>
                <a:lnTo>
                  <a:pt x="17325" y="10998"/>
                </a:lnTo>
                <a:lnTo>
                  <a:pt x="17301" y="8881"/>
                </a:lnTo>
                <a:lnTo>
                  <a:pt x="17301" y="7178"/>
                </a:lnTo>
                <a:lnTo>
                  <a:pt x="17301" y="6326"/>
                </a:lnTo>
                <a:lnTo>
                  <a:pt x="17349" y="5475"/>
                </a:lnTo>
                <a:lnTo>
                  <a:pt x="17374" y="4380"/>
                </a:lnTo>
                <a:lnTo>
                  <a:pt x="17374" y="3820"/>
                </a:lnTo>
                <a:lnTo>
                  <a:pt x="17374" y="3285"/>
                </a:lnTo>
                <a:lnTo>
                  <a:pt x="17349" y="2920"/>
                </a:lnTo>
                <a:lnTo>
                  <a:pt x="17325" y="2531"/>
                </a:lnTo>
                <a:lnTo>
                  <a:pt x="17301" y="2336"/>
                </a:lnTo>
                <a:lnTo>
                  <a:pt x="17276" y="2141"/>
                </a:lnTo>
                <a:lnTo>
                  <a:pt x="17228" y="1971"/>
                </a:lnTo>
                <a:lnTo>
                  <a:pt x="17130" y="1801"/>
                </a:lnTo>
                <a:lnTo>
                  <a:pt x="17179" y="1728"/>
                </a:lnTo>
                <a:lnTo>
                  <a:pt x="17203" y="1630"/>
                </a:lnTo>
                <a:lnTo>
                  <a:pt x="17203" y="1557"/>
                </a:lnTo>
                <a:lnTo>
                  <a:pt x="17155" y="1460"/>
                </a:lnTo>
                <a:lnTo>
                  <a:pt x="16911" y="1217"/>
                </a:lnTo>
                <a:lnTo>
                  <a:pt x="16644" y="998"/>
                </a:lnTo>
                <a:lnTo>
                  <a:pt x="16352" y="803"/>
                </a:lnTo>
                <a:lnTo>
                  <a:pt x="16035" y="633"/>
                </a:lnTo>
                <a:lnTo>
                  <a:pt x="15719" y="487"/>
                </a:lnTo>
                <a:lnTo>
                  <a:pt x="15378" y="365"/>
                </a:lnTo>
                <a:lnTo>
                  <a:pt x="15038" y="268"/>
                </a:lnTo>
                <a:lnTo>
                  <a:pt x="14697" y="195"/>
                </a:lnTo>
                <a:lnTo>
                  <a:pt x="14356" y="146"/>
                </a:lnTo>
                <a:lnTo>
                  <a:pt x="14016" y="97"/>
                </a:lnTo>
                <a:lnTo>
                  <a:pt x="13626" y="49"/>
                </a:lnTo>
                <a:lnTo>
                  <a:pt x="13261" y="24"/>
                </a:lnTo>
                <a:lnTo>
                  <a:pt x="12896" y="24"/>
                </a:lnTo>
                <a:lnTo>
                  <a:pt x="12531" y="49"/>
                </a:lnTo>
                <a:lnTo>
                  <a:pt x="12166" y="97"/>
                </a:lnTo>
                <a:lnTo>
                  <a:pt x="11826" y="170"/>
                </a:lnTo>
                <a:lnTo>
                  <a:pt x="11583" y="243"/>
                </a:lnTo>
                <a:lnTo>
                  <a:pt x="11339" y="316"/>
                </a:lnTo>
                <a:lnTo>
                  <a:pt x="10877" y="560"/>
                </a:lnTo>
                <a:lnTo>
                  <a:pt x="10415" y="803"/>
                </a:lnTo>
                <a:lnTo>
                  <a:pt x="9977" y="1046"/>
                </a:lnTo>
                <a:lnTo>
                  <a:pt x="9441" y="1338"/>
                </a:lnTo>
                <a:lnTo>
                  <a:pt x="9125" y="1509"/>
                </a:lnTo>
                <a:lnTo>
                  <a:pt x="8857" y="1703"/>
                </a:lnTo>
                <a:lnTo>
                  <a:pt x="8809" y="1679"/>
                </a:lnTo>
                <a:lnTo>
                  <a:pt x="8687" y="1679"/>
                </a:lnTo>
                <a:lnTo>
                  <a:pt x="8638" y="1728"/>
                </a:lnTo>
                <a:lnTo>
                  <a:pt x="8419" y="1460"/>
                </a:lnTo>
                <a:lnTo>
                  <a:pt x="8152" y="1217"/>
                </a:lnTo>
                <a:lnTo>
                  <a:pt x="7884" y="1022"/>
                </a:lnTo>
                <a:lnTo>
                  <a:pt x="7592" y="803"/>
                </a:lnTo>
                <a:lnTo>
                  <a:pt x="7276" y="633"/>
                </a:lnTo>
                <a:lnTo>
                  <a:pt x="6959" y="487"/>
                </a:lnTo>
                <a:lnTo>
                  <a:pt x="6643" y="341"/>
                </a:lnTo>
                <a:lnTo>
                  <a:pt x="6302" y="243"/>
                </a:lnTo>
                <a:lnTo>
                  <a:pt x="5962" y="146"/>
                </a:lnTo>
                <a:lnTo>
                  <a:pt x="5597" y="73"/>
                </a:lnTo>
                <a:lnTo>
                  <a:pt x="5256" y="24"/>
                </a:lnTo>
                <a:lnTo>
                  <a:pt x="489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5761575" y="4749850"/>
            <a:ext cx="3000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~ anyone with eyes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 they bad?</a:t>
            </a:r>
            <a:endParaRPr/>
          </a:p>
        </p:txBody>
      </p:sp>
      <p:sp>
        <p:nvSpPr>
          <p:cNvPr id="93" name="Google Shape;93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 tHeY bAd?</a:t>
            </a:r>
            <a:endParaRPr/>
          </a:p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1824" y="1383264"/>
            <a:ext cx="4995052" cy="2384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aRE tHeY bAd?</a:t>
            </a:r>
            <a:endParaRPr/>
          </a:p>
        </p:txBody>
      </p:sp>
      <p:sp>
        <p:nvSpPr>
          <p:cNvPr id="106" name="Google Shape;106;p1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5849" y="248300"/>
            <a:ext cx="4558749" cy="464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with colors good</a:t>
            </a:r>
            <a:endParaRPr/>
          </a:p>
        </p:txBody>
      </p:sp>
      <p:sp>
        <p:nvSpPr>
          <p:cNvPr id="113" name="Google Shape;113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6300" y="417975"/>
            <a:ext cx="4929975" cy="431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Cartogram bad</a:t>
            </a:r>
            <a:endParaRPr/>
          </a:p>
        </p:txBody>
      </p:sp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4123" y="960238"/>
            <a:ext cx="2822352" cy="32230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4725" y="960238"/>
            <a:ext cx="2269398" cy="3223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